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57" r:id="rId3"/>
    <p:sldId id="259" r:id="rId4"/>
    <p:sldId id="262" r:id="rId5"/>
    <p:sldId id="260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516" y="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337F79E-AD29-4482-BAE0-7B82CADAF94C}" type="datetimeFigureOut">
              <a:rPr lang="hr-HR" smtClean="0"/>
              <a:pPr/>
              <a:t>19.10.2015.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3E9F662-5298-4191-A254-89EE40FC99DC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milandinic81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en-US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WWW.E-INFORMATIKA.ORG</a:t>
            </a:r>
            <a:r>
              <a:rPr lang="hr-HR" sz="4400" i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4400" i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err="1" smtClean="0">
                <a:solidFill>
                  <a:srgbClr val="00B050"/>
                </a:solidFill>
              </a:rPr>
              <a:t>Sajt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namenjem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dodatnom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sr-Latn-RS" dirty="0" smtClean="0">
                <a:solidFill>
                  <a:srgbClr val="00B050"/>
                </a:solidFill>
              </a:rPr>
              <a:t>izučavanju predmeta informatike i računarstva</a:t>
            </a:r>
            <a:endParaRPr lang="hr-HR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48680"/>
            <a:ext cx="8229600" cy="557748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cs typeface="Times New Roman" pitchFamily="18" charset="0"/>
              </a:rPr>
              <a:t>Pratite uputstva iz knjige i rešićete ovaj zadatak</a:t>
            </a:r>
            <a:endParaRPr lang="en-US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en-US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>
              <a:buNone/>
            </a:pPr>
            <a:endParaRPr lang="hr-HR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cs typeface="Times New Roman" pitchFamily="18" charset="0"/>
              </a:rPr>
              <a:t>U slučaju neophodne pomoći obratite se vašem nastavniku</a:t>
            </a:r>
            <a:endParaRPr lang="en-US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en-US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>
              <a:buNone/>
            </a:pPr>
            <a:endParaRPr lang="hr-HR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cs typeface="Times New Roman" pitchFamily="18" charset="0"/>
              </a:rPr>
              <a:t>Ukoliko uočite greške javite na mail adresu </a:t>
            </a:r>
            <a:r>
              <a:rPr lang="hr-HR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hlinkClick r:id="rId2"/>
              </a:rPr>
              <a:t>milandinic81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hlinkClick r:id="rId2"/>
              </a:rPr>
              <a:t>@</a:t>
            </a:r>
            <a:r>
              <a:rPr lang="en-US" dirty="0" err="1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hlinkClick r:id="rId2"/>
              </a:rPr>
              <a:t>gmail.com</a:t>
            </a:r>
            <a:endParaRPr lang="sr-Latn-RS" dirty="0" smtClean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sr-Latn-RS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sr-Latn-RS" dirty="0" smtClean="0">
                <a:solidFill>
                  <a:srgbClr val="00B050"/>
                </a:solidFill>
                <a:cs typeface="Times New Roman" pitchFamily="18" charset="0"/>
              </a:rPr>
              <a:t>Pročitajte kratka uputstva o svim delovima u knjizi</a:t>
            </a:r>
            <a:endParaRPr lang="hr-HR" dirty="0" smtClean="0">
              <a:solidFill>
                <a:srgbClr val="00B050"/>
              </a:solidFill>
              <a:cs typeface="Times New Roman" pitchFamily="18" charset="0"/>
            </a:endParaRPr>
          </a:p>
          <a:p>
            <a:endParaRPr lang="hr-HR" dirty="0" smtClean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896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HARDVER</a:t>
            </a:r>
            <a:endParaRPr lang="hr-HR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Hardver predstavlja fizički deo računara</a:t>
            </a:r>
          </a:p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Oblast hardver sadrži 45 test pitanja i 5 zadatka</a:t>
            </a:r>
          </a:p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 kraju knjige imate rešenja za sve testove i zadatke</a:t>
            </a:r>
          </a:p>
          <a:p>
            <a:endParaRPr lang="hr-HR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223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SOFTVER</a:t>
            </a:r>
            <a:endParaRPr lang="hr-HR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Softver predstavlja skup programa u računaru.</a:t>
            </a:r>
          </a:p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Delimo ga na: sistemski i aplikativni</a:t>
            </a:r>
          </a:p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 knjizi se nalaze 40 test pitanja i nekoliko zadataka</a:t>
            </a:r>
            <a:endParaRPr lang="hr-HR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57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sr-Latn-RS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ČUNARSKE MREŽE i INTERNET</a:t>
            </a:r>
            <a:endParaRPr lang="hr-HR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Koje topologije mreže postoje?</a:t>
            </a:r>
          </a:p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Šta je internet a šta intranet?</a:t>
            </a:r>
          </a:p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Koja je brzina tvog interneta?</a:t>
            </a:r>
            <a:endParaRPr lang="hr-HR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7848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>
                    <a:lumMod val="75000"/>
                  </a:schemeClr>
                </a:solidFill>
              </a:rPr>
              <a:t>MS WORD</a:t>
            </a:r>
            <a:endParaRPr lang="hr-HR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vi-VN" dirty="0" smtClean="0">
                <a:solidFill>
                  <a:srgbClr val="00B050"/>
                </a:solidFill>
              </a:rPr>
              <a:t>Program Microsoft Word je najkorišćeniji program za obradu teksta, premda za njega postoje i dobre alternative. </a:t>
            </a:r>
            <a:endParaRPr lang="sr-Latn-RS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vi-VN" dirty="0" smtClean="0">
                <a:solidFill>
                  <a:srgbClr val="00B050"/>
                </a:solidFill>
              </a:rPr>
              <a:t>Međutim</a:t>
            </a:r>
            <a:r>
              <a:rPr lang="vi-VN" dirty="0" smtClean="0">
                <a:solidFill>
                  <a:srgbClr val="00B050"/>
                </a:solidFill>
              </a:rPr>
              <a:t>, pošto pruža mnoštvo naprednih funkcionalnosti, nije lako ovladati njime. </a:t>
            </a:r>
            <a:endParaRPr lang="sr-Latn-RS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vi-VN" dirty="0" smtClean="0">
                <a:solidFill>
                  <a:srgbClr val="00B050"/>
                </a:solidFill>
              </a:rPr>
              <a:t>Početnici </a:t>
            </a:r>
            <a:r>
              <a:rPr lang="vi-VN" dirty="0" smtClean="0">
                <a:solidFill>
                  <a:srgbClr val="00B050"/>
                </a:solidFill>
              </a:rPr>
              <a:t>se naročito mogu zbuniti u početku, jer ne mogu da se snađu u velikom broju dugmića.</a:t>
            </a:r>
            <a:endParaRPr lang="hr-HR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062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>
                    <a:lumMod val="75000"/>
                  </a:schemeClr>
                </a:solidFill>
              </a:rPr>
              <a:t>MS EXCEL</a:t>
            </a:r>
            <a:endParaRPr lang="hr-HR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Excel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sadrži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mnoge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karakteristike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koje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pojednostavljuju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rad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svakodnevnim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zadacima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Mogu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se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lako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obraditi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velike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količine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podataka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 Sa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podacima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se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lako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upravlja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sr-Latn-RS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Excel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nudi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sr-Latn-RS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dovoljan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broj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redova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kolona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 </a:t>
            </a:r>
            <a:endParaRPr lang="sr-Latn-RS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laku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navigaciju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unutar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programa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 </a:t>
            </a:r>
            <a:endParaRPr lang="sr-Latn-RS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preko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230 formula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za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razne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vrste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izračunavanja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sr-Latn-RS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fleksibilne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naredbe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 </a:t>
            </a:r>
            <a:endParaRPr lang="sr-Latn-RS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mogućnost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korišćenja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kao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jednostavnije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baze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podataka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 </a:t>
            </a:r>
            <a:endParaRPr lang="sr-Latn-RS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lak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unos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izmjenu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prenos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formatizovanje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podataka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hr-HR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4584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>
                    <a:lumMod val="75000"/>
                  </a:schemeClr>
                </a:solidFill>
              </a:rPr>
              <a:t>MS POWER POINT</a:t>
            </a:r>
            <a:endParaRPr lang="hr-HR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hr-H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Program za izradu prezentacija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Prvi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slajd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treba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sadrži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naslov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teme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o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kojoj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će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se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govoriti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ime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prezime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autora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naziv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institucije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čiji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je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deo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Kontakt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podaci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autora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najčešće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se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stavljaju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poslednji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slajd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drugom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slajdu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uobičajeno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je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prikazati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sadržaj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prezentacije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Naredni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slajdovi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bi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trebalo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prate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stavke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iz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sadržaja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Bitno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je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uspostavite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logički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tok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prezentacije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 Ne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dozvolite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se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prezentacija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pretvori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u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slajdove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listama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tekstom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tabelama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Pretvorite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je u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priču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Uspostavite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tok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radnju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Napravite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uvod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razradu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zaključak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hr-HR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7964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>
                <a:solidFill>
                  <a:schemeClr val="bg1">
                    <a:lumMod val="75000"/>
                  </a:schemeClr>
                </a:solidFill>
              </a:rPr>
              <a:t>MULTIMEDIJA</a:t>
            </a:r>
            <a:endParaRPr lang="hr-HR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vi-VN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Multimedija</a:t>
            </a:r>
            <a:r>
              <a:rPr lang="vi-VN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 (multimediji) je naziv za one medije koji su kombinacija više različitih medija. Multimedije karakteriše multimedijalni doživljaj, po pojavnim oblicima (perceptivnim vidovima informacija, tj. logičkoj strukturi) i prenosnim putevima(fizički prenosnim putevima) višestruk, simultan, snažan doživljaj</a:t>
            </a:r>
            <a:r>
              <a:rPr lang="vi-VN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sr-Latn-RS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Latn-R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</a:t>
            </a:r>
            <a:r>
              <a:rPr lang="vi-VN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najširem smislu to je protok informacija između izvođača i publike. Ovaj pojam se susreće i u svetu zabave (muzike, video i kompjuterskih igrica...) ali i u telekomunikacijama i svetu kompjutera.</a:t>
            </a:r>
            <a:endParaRPr lang="hr-HR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94997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669</TotalTime>
  <Words>346</Words>
  <Application>Microsoft Office PowerPoint</Application>
  <PresentationFormat>On-screen Show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Opulent</vt:lpstr>
      <vt:lpstr>WWW.E-INFORMATIKA.ORG </vt:lpstr>
      <vt:lpstr>Slide 2</vt:lpstr>
      <vt:lpstr>HARDVER</vt:lpstr>
      <vt:lpstr>SOFTVER</vt:lpstr>
      <vt:lpstr>RAČUNARSKE MREŽE i INTERNET</vt:lpstr>
      <vt:lpstr>MS WORD</vt:lpstr>
      <vt:lpstr>MS EXCEL</vt:lpstr>
      <vt:lpstr>MS POWER POINT</vt:lpstr>
      <vt:lpstr>MULTIMEDIJA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ITdesk.info</dc:title>
  <dc:creator>Mario D.</dc:creator>
  <cp:lastModifiedBy>Windows User</cp:lastModifiedBy>
  <cp:revision>23</cp:revision>
  <dcterms:created xsi:type="dcterms:W3CDTF">2010-10-25T10:27:25Z</dcterms:created>
  <dcterms:modified xsi:type="dcterms:W3CDTF">2015-10-19T10:17:27Z</dcterms:modified>
</cp:coreProperties>
</file>